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8" r:id="rId2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7869" autoAdjust="0"/>
  </p:normalViewPr>
  <p:slideViewPr>
    <p:cSldViewPr>
      <p:cViewPr varScale="1">
        <p:scale>
          <a:sx n="84" d="100"/>
          <a:sy n="84" d="100"/>
        </p:scale>
        <p:origin x="10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>
              <a:defRPr/>
            </a:pPr>
            <a:fld id="{23970376-9A3D-4211-943C-035B4E4C9473}" type="datetimeFigureOut">
              <a:rPr lang="en-US"/>
              <a:pPr>
                <a:defRPr/>
              </a:pPr>
              <a:t>2/4/2019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>
              <a:defRPr/>
            </a:pPr>
            <a:fld id="{327C586A-72DB-45F8-853F-C5EDA5AD16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25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7C586A-72DB-45F8-853F-C5EDA5AD16C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1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FC79D-E8C9-4FA5-A6EC-3EA7EC1656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61411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10CCF-623C-4722-B570-C2F8331FFF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52004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E6394-1018-47E5-99A3-619A461C06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81835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EF6C4-786E-436A-93C6-1B4F58048F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23060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74645-FD6F-4DB2-8867-7D58593E8B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5057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22140-7602-4DBB-BE1A-FC47E18491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7420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B9958-65A7-429E-9450-C0AD13D37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98831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27793-4754-438B-BC1B-E465E64D01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39434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A2935-AE96-4FDE-839F-17A77DC1EC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76064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D1D1B-8947-4BA0-BE68-03966E4138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2437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1411A-99EB-43F8-A275-65F6BE48B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8969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2EBC9-5703-417B-8765-177C20CD5A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02264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6600"/>
            </a:gs>
            <a:gs pos="100000">
              <a:schemeClr val="tx1"/>
            </a:gs>
          </a:gsLst>
          <a:path path="rect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A30C38-5216-43BD-8437-00CC624392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52400" y="124968"/>
            <a:ext cx="8868686" cy="609600"/>
          </a:xfrm>
        </p:spPr>
        <p:txBody>
          <a:bodyPr/>
          <a:lstStyle/>
          <a:p>
            <a:r>
              <a:rPr lang="en-US" alt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&amp; Last name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4038601" y="1060080"/>
            <a:ext cx="5105400" cy="562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Parents: </a:t>
            </a:r>
            <a:endParaRPr lang="en-US" altLang="en-US" sz="2400" b="1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altLang="en-US" sz="24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Future </a:t>
            </a:r>
            <a:r>
              <a:rPr lang="en-US" altLang="en-US" sz="24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Plans</a:t>
            </a:r>
            <a:r>
              <a:rPr lang="en-US" altLang="en-US" sz="2400" b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: </a:t>
            </a:r>
            <a:endParaRPr lang="en-US" altLang="en-US" sz="2400" b="1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altLang="en-US" sz="2400" b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NHS </a:t>
            </a:r>
            <a:r>
              <a:rPr lang="en-US" altLang="en-US" sz="24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Activities: </a:t>
            </a:r>
            <a:r>
              <a:rPr lang="en-US" sz="2400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Blood Drives, Locker Wraps, Candy Grams</a:t>
            </a:r>
          </a:p>
          <a:p>
            <a:r>
              <a:rPr lang="en-US" altLang="en-US" sz="24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Extra </a:t>
            </a:r>
            <a:r>
              <a:rPr lang="en-US" altLang="en-US" sz="24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Curricular Activities: </a:t>
            </a:r>
            <a:endParaRPr lang="en-US" altLang="en-US" sz="2400" b="1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Words of Wisdom: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888" r="8667"/>
          <a:stretch/>
        </p:blipFill>
        <p:spPr>
          <a:xfrm>
            <a:off x="76200" y="1060081"/>
            <a:ext cx="3810000" cy="5721719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29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Andalus</vt:lpstr>
      <vt:lpstr>Arial</vt:lpstr>
      <vt:lpstr>Calibri</vt:lpstr>
      <vt:lpstr>Times New Roman</vt:lpstr>
      <vt:lpstr>Default Design</vt:lpstr>
      <vt:lpstr>First &amp; Last name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Senior’s</dc:title>
  <dc:creator>Administrator</dc:creator>
  <cp:lastModifiedBy>Taylor Braun</cp:lastModifiedBy>
  <cp:revision>186</cp:revision>
  <cp:lastPrinted>2013-04-10T11:39:16Z</cp:lastPrinted>
  <dcterms:created xsi:type="dcterms:W3CDTF">2012-03-12T18:10:46Z</dcterms:created>
  <dcterms:modified xsi:type="dcterms:W3CDTF">2019-02-04T21:43:18Z</dcterms:modified>
</cp:coreProperties>
</file>